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B39DA18-B115-4FB9-8689-955B379688C5}"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39DA18-B115-4FB9-8689-955B379688C5}"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39DA18-B115-4FB9-8689-955B379688C5}"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39DA18-B115-4FB9-8689-955B379688C5}"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9DA18-B115-4FB9-8689-955B379688C5}"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B39DA18-B115-4FB9-8689-955B379688C5}"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B39DA18-B115-4FB9-8689-955B379688C5}" type="datetimeFigureOut">
              <a:rPr lang="en-US" smtClean="0"/>
              <a:pPr/>
              <a:t>4/9/2020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B39DA18-B115-4FB9-8689-955B379688C5}" type="datetimeFigureOut">
              <a:rPr lang="en-US" smtClean="0"/>
              <a:pPr/>
              <a:t>4/9/2020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9DA18-B115-4FB9-8689-955B379688C5}" type="datetimeFigureOut">
              <a:rPr lang="en-US" smtClean="0"/>
              <a:pPr/>
              <a:t>4/9/2020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9DA18-B115-4FB9-8689-955B379688C5}"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9DA18-B115-4FB9-8689-955B379688C5}"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2F21FF-551F-4793-8BC0-48B0FC8AD37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9DA18-B115-4FB9-8689-955B379688C5}" type="datetimeFigureOut">
              <a:rPr lang="en-US" smtClean="0"/>
              <a:pPr/>
              <a:t>4/9/2020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F21FF-551F-4793-8BC0-48B0FC8AD37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3"/>
            <a:ext cx="7772400" cy="6572296"/>
          </a:xfrm>
        </p:spPr>
        <p:txBody>
          <a:bodyPr>
            <a:normAutofit/>
          </a:bodyPr>
          <a:lstStyle/>
          <a:p>
            <a:r>
              <a:rPr lang="en-IN" dirty="0" smtClean="0"/>
              <a:t>UNIT – III</a:t>
            </a:r>
            <a:br>
              <a:rPr lang="en-IN" dirty="0" smtClean="0"/>
            </a:br>
            <a:r>
              <a:rPr lang="en-IN" dirty="0" smtClean="0"/>
              <a:t>POLITICAL SCIENCE</a:t>
            </a:r>
            <a:br>
              <a:rPr lang="en-IN" dirty="0" smtClean="0"/>
            </a:br>
            <a:r>
              <a:rPr lang="en-IN" dirty="0" smtClean="0"/>
              <a:t>DEMOCRATIC POLITICS- IX</a:t>
            </a:r>
            <a:br>
              <a:rPr lang="en-IN" dirty="0" smtClean="0"/>
            </a:br>
            <a:r>
              <a:rPr lang="en-IN" dirty="0" smtClean="0"/>
              <a:t>CHAPTER- WHAT IS DEMOCRACY? WHY DEMOCRACY?</a:t>
            </a:r>
            <a:br>
              <a:rPr lang="en-IN" dirty="0" smtClean="0"/>
            </a:br>
            <a:endParaRPr lang="en-IN" dirty="0"/>
          </a:p>
        </p:txBody>
      </p:sp>
      <p:sp>
        <p:nvSpPr>
          <p:cNvPr id="4" name="Subtitle 3"/>
          <p:cNvSpPr>
            <a:spLocks noGrp="1"/>
          </p:cNvSpPr>
          <p:nvPr>
            <p:ph type="subTitle" idx="1"/>
          </p:nvPr>
        </p:nvSpPr>
        <p:spPr>
          <a:xfrm>
            <a:off x="3929058" y="5000636"/>
            <a:ext cx="5214942" cy="1714512"/>
          </a:xfrm>
        </p:spPr>
        <p:txBody>
          <a:bodyPr>
            <a:normAutofit lnSpcReduction="10000"/>
          </a:bodyPr>
          <a:lstStyle/>
          <a:p>
            <a:r>
              <a:rPr lang="en-IN" dirty="0" smtClean="0">
                <a:solidFill>
                  <a:srgbClr val="C00000"/>
                </a:solidFill>
              </a:rPr>
              <a:t>BY</a:t>
            </a:r>
          </a:p>
          <a:p>
            <a:r>
              <a:rPr lang="en-IN" dirty="0" smtClean="0">
                <a:solidFill>
                  <a:srgbClr val="C00000"/>
                </a:solidFill>
              </a:rPr>
              <a:t>MS SWAPNA PANIGRAH</a:t>
            </a:r>
          </a:p>
          <a:p>
            <a:r>
              <a:rPr lang="en-IN" dirty="0" smtClean="0">
                <a:solidFill>
                  <a:srgbClr val="C00000"/>
                </a:solidFill>
              </a:rPr>
              <a:t>MS MINATI PATNAIKI</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ACTIVITY</a:t>
            </a:r>
            <a:endParaRPr lang="en-IN" b="1" dirty="0"/>
          </a:p>
        </p:txBody>
      </p:sp>
      <p:sp>
        <p:nvSpPr>
          <p:cNvPr id="3" name="Content Placeholder 2"/>
          <p:cNvSpPr>
            <a:spLocks noGrp="1"/>
          </p:cNvSpPr>
          <p:nvPr>
            <p:ph idx="1"/>
          </p:nvPr>
        </p:nvSpPr>
        <p:spPr/>
        <p:txBody>
          <a:bodyPr>
            <a:normAutofit/>
          </a:bodyPr>
          <a:lstStyle/>
          <a:p>
            <a:r>
              <a:rPr lang="en-IN" sz="4000" dirty="0" smtClean="0"/>
              <a:t>Find out the total number of eligible voters in your assembly constituency  Find out how many people can fit into the largest stadium in your area. Is it possible for all the voters in your assembly constituency to sit together and have a meaningful discussion?</a:t>
            </a:r>
            <a:endParaRPr lang="en-IN"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normAutofit fontScale="90000"/>
          </a:bodyPr>
          <a:lstStyle/>
          <a:p>
            <a:r>
              <a:rPr lang="en-IN" b="1" dirty="0" smtClean="0"/>
              <a:t>DISTINGUISH BETWEEN DEMOCRACY AND NON DEMOCRACIES</a:t>
            </a:r>
            <a:endParaRPr lang="en-IN" b="1" dirty="0"/>
          </a:p>
        </p:txBody>
      </p:sp>
      <p:sp>
        <p:nvSpPr>
          <p:cNvPr id="3" name="Text Placeholder 2"/>
          <p:cNvSpPr>
            <a:spLocks noGrp="1"/>
          </p:cNvSpPr>
          <p:nvPr>
            <p:ph type="body" idx="1"/>
          </p:nvPr>
        </p:nvSpPr>
        <p:spPr>
          <a:xfrm>
            <a:off x="571472" y="1571612"/>
            <a:ext cx="4040188" cy="639762"/>
          </a:xfrm>
        </p:spPr>
        <p:txBody>
          <a:bodyPr/>
          <a:lstStyle/>
          <a:p>
            <a:r>
              <a:rPr lang="en-IN" dirty="0" smtClean="0"/>
              <a:t>               DEMOCRACY</a:t>
            </a:r>
            <a:endParaRPr lang="en-IN" dirty="0"/>
          </a:p>
        </p:txBody>
      </p:sp>
      <p:sp>
        <p:nvSpPr>
          <p:cNvPr id="4" name="Content Placeholder 3"/>
          <p:cNvSpPr>
            <a:spLocks noGrp="1"/>
          </p:cNvSpPr>
          <p:nvPr>
            <p:ph sz="half" idx="2"/>
          </p:nvPr>
        </p:nvSpPr>
        <p:spPr/>
        <p:txBody>
          <a:bodyPr>
            <a:normAutofit fontScale="85000" lnSpcReduction="20000"/>
          </a:bodyPr>
          <a:lstStyle/>
          <a:p>
            <a:r>
              <a:rPr lang="en-IN" dirty="0" smtClean="0"/>
              <a:t>Government elected by the adult citizens.</a:t>
            </a:r>
          </a:p>
          <a:p>
            <a:r>
              <a:rPr lang="en-IN" dirty="0" smtClean="0"/>
              <a:t>Citizens have the fundamental rights.</a:t>
            </a:r>
          </a:p>
          <a:p>
            <a:r>
              <a:rPr lang="en-IN" dirty="0" smtClean="0"/>
              <a:t>Leaders rule within the constitutional laws and citizens’ rights.</a:t>
            </a:r>
          </a:p>
          <a:p>
            <a:r>
              <a:rPr lang="en-IN" dirty="0" smtClean="0"/>
              <a:t>There are regular election.</a:t>
            </a:r>
          </a:p>
          <a:p>
            <a:r>
              <a:rPr lang="en-IN" dirty="0" smtClean="0"/>
              <a:t>The Govt. work within the constitution.</a:t>
            </a:r>
          </a:p>
          <a:p>
            <a:r>
              <a:rPr lang="en-IN" dirty="0" smtClean="0"/>
              <a:t>Parliament is supreme.</a:t>
            </a:r>
          </a:p>
          <a:p>
            <a:r>
              <a:rPr lang="en-IN" dirty="0" smtClean="0"/>
              <a:t>Accountability is present.</a:t>
            </a:r>
          </a:p>
          <a:p>
            <a:pPr>
              <a:buNone/>
            </a:pPr>
            <a:r>
              <a:rPr lang="en-IN" dirty="0" smtClean="0"/>
              <a:t>      For Ex- India.</a:t>
            </a:r>
            <a:endParaRPr lang="en-IN" dirty="0"/>
          </a:p>
        </p:txBody>
      </p:sp>
      <p:sp>
        <p:nvSpPr>
          <p:cNvPr id="5" name="Text Placeholder 4"/>
          <p:cNvSpPr>
            <a:spLocks noGrp="1"/>
          </p:cNvSpPr>
          <p:nvPr>
            <p:ph type="body" sz="quarter" idx="3"/>
          </p:nvPr>
        </p:nvSpPr>
        <p:spPr/>
        <p:txBody>
          <a:bodyPr/>
          <a:lstStyle/>
          <a:p>
            <a:r>
              <a:rPr lang="en-IN" dirty="0" smtClean="0"/>
              <a:t>          NON-DEMOCRATIC</a:t>
            </a:r>
            <a:endParaRPr lang="en-IN" dirty="0"/>
          </a:p>
        </p:txBody>
      </p:sp>
      <p:sp>
        <p:nvSpPr>
          <p:cNvPr id="6" name="Content Placeholder 5"/>
          <p:cNvSpPr>
            <a:spLocks noGrp="1"/>
          </p:cNvSpPr>
          <p:nvPr>
            <p:ph sz="quarter" idx="4"/>
          </p:nvPr>
        </p:nvSpPr>
        <p:spPr/>
        <p:txBody>
          <a:bodyPr>
            <a:normAutofit fontScale="85000" lnSpcReduction="10000"/>
          </a:bodyPr>
          <a:lstStyle/>
          <a:p>
            <a:r>
              <a:rPr lang="en-IN" dirty="0" smtClean="0"/>
              <a:t>Government is not elected. It is either a dictatorship or monarchy.</a:t>
            </a:r>
          </a:p>
          <a:p>
            <a:r>
              <a:rPr lang="en-IN" dirty="0" smtClean="0"/>
              <a:t>No rights to the citizens.</a:t>
            </a:r>
          </a:p>
          <a:p>
            <a:r>
              <a:rPr lang="en-IN" dirty="0" smtClean="0"/>
              <a:t>Leaders rule as they feel like.</a:t>
            </a:r>
          </a:p>
          <a:p>
            <a:r>
              <a:rPr lang="en-IN" dirty="0" smtClean="0"/>
              <a:t>Election is not regular.</a:t>
            </a:r>
          </a:p>
          <a:p>
            <a:r>
              <a:rPr lang="en-IN" dirty="0" smtClean="0"/>
              <a:t>Non democratic Govt. can change its constitution according to the wishes of the ruler.</a:t>
            </a:r>
          </a:p>
          <a:p>
            <a:r>
              <a:rPr lang="en-IN" dirty="0" smtClean="0"/>
              <a:t>Ruler is supreme.</a:t>
            </a:r>
          </a:p>
          <a:p>
            <a:r>
              <a:rPr lang="en-IN" dirty="0" smtClean="0"/>
              <a:t>No accountability.</a:t>
            </a:r>
          </a:p>
          <a:p>
            <a:pPr>
              <a:buNone/>
            </a:pPr>
            <a:r>
              <a:rPr lang="en-IN" dirty="0" smtClean="0"/>
              <a:t>      For Ex-Saudi Arabia.</a:t>
            </a:r>
          </a:p>
          <a:p>
            <a:endParaRPr lang="en-IN" dirty="0" smtClean="0"/>
          </a:p>
          <a:p>
            <a:endParaRPr lang="en-IN" dirty="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928826"/>
          </a:xfrm>
        </p:spPr>
        <p:txBody>
          <a:bodyPr>
            <a:noAutofit/>
          </a:bodyPr>
          <a:lstStyle/>
          <a:p>
            <a:r>
              <a:rPr lang="en-IN" sz="3600" b="1" dirty="0" smtClean="0"/>
              <a:t>ACTIVITY</a:t>
            </a:r>
            <a:r>
              <a:rPr lang="en-IN" sz="3600" dirty="0" smtClean="0"/>
              <a:t/>
            </a:r>
            <a:br>
              <a:rPr lang="en-IN" sz="3600" dirty="0" smtClean="0"/>
            </a:br>
            <a:r>
              <a:rPr lang="en-IN" sz="2400" dirty="0" smtClean="0"/>
              <a:t>This famous cartoon by R.K.Laxman comments on the celebrations of the fifty years of Independence. How many images on the wall do you recognise write their names.</a:t>
            </a:r>
            <a:r>
              <a:rPr lang="en-IN" sz="3600" dirty="0" smtClean="0"/>
              <a:t/>
            </a:r>
            <a:br>
              <a:rPr lang="en-IN" sz="3600" dirty="0" smtClean="0"/>
            </a:br>
            <a:endParaRPr lang="en-IN" sz="3600" dirty="0"/>
          </a:p>
        </p:txBody>
      </p:sp>
      <p:pic>
        <p:nvPicPr>
          <p:cNvPr id="4" name="Content Placeholder 3" descr="SPhotoEditor-20200403_181210.jpg"/>
          <p:cNvPicPr>
            <a:picLocks noGrp="1" noChangeAspect="1"/>
          </p:cNvPicPr>
          <p:nvPr>
            <p:ph idx="1"/>
          </p:nvPr>
        </p:nvPicPr>
        <p:blipFill>
          <a:blip r:embed="rId2"/>
          <a:stretch>
            <a:fillRect/>
          </a:stretch>
        </p:blipFill>
        <p:spPr>
          <a:xfrm>
            <a:off x="1428728" y="2000240"/>
            <a:ext cx="6155957" cy="471490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Answer the following questions.</a:t>
            </a:r>
            <a:endParaRPr lang="en-IN" b="1" dirty="0"/>
          </a:p>
        </p:txBody>
      </p:sp>
      <p:sp>
        <p:nvSpPr>
          <p:cNvPr id="3" name="Content Placeholder 2"/>
          <p:cNvSpPr>
            <a:spLocks noGrp="1"/>
          </p:cNvSpPr>
          <p:nvPr>
            <p:ph idx="1"/>
          </p:nvPr>
        </p:nvSpPr>
        <p:spPr/>
        <p:txBody>
          <a:bodyPr>
            <a:normAutofit fontScale="92500"/>
          </a:bodyPr>
          <a:lstStyle/>
          <a:p>
            <a:r>
              <a:rPr lang="en-IN" dirty="0" smtClean="0"/>
              <a:t>Q.1 Define the term Democracy.</a:t>
            </a:r>
          </a:p>
          <a:p>
            <a:r>
              <a:rPr lang="en-IN" dirty="0" smtClean="0"/>
              <a:t>Q.2 Who led a military coup in Pakistan in 1999?</a:t>
            </a:r>
          </a:p>
          <a:p>
            <a:r>
              <a:rPr lang="en-IN" dirty="0" smtClean="0"/>
              <a:t>Q.3 Write one feature of Democracy.</a:t>
            </a:r>
          </a:p>
          <a:p>
            <a:r>
              <a:rPr lang="en-IN" dirty="0" smtClean="0"/>
              <a:t>Q.4 Give an argument against Democracy.</a:t>
            </a:r>
          </a:p>
          <a:p>
            <a:r>
              <a:rPr lang="en-IN" dirty="0" smtClean="0"/>
              <a:t>Q.5 Write one merit of Democratic government.</a:t>
            </a:r>
          </a:p>
          <a:p>
            <a:r>
              <a:rPr lang="en-IN" dirty="0" smtClean="0"/>
              <a:t>Q.6 Name the most common form of Democracy of modern time.</a:t>
            </a:r>
          </a:p>
          <a:p>
            <a:r>
              <a:rPr lang="en-IN" dirty="0" smtClean="0"/>
              <a:t>Q.7 Why do we prefer representative democracy?</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5800"/>
          </a:xfrm>
        </p:spPr>
        <p:txBody>
          <a:bodyPr>
            <a:noAutofit/>
          </a:bodyPr>
          <a:lstStyle/>
          <a:p>
            <a:r>
              <a:rPr lang="en-IN" sz="6000" dirty="0" smtClean="0"/>
              <a:t>D.A.V. PUBLIC SCHOOL, BERHAMPUR</a:t>
            </a:r>
            <a:endParaRPr lang="en-IN" sz="6000" dirty="0"/>
          </a:p>
        </p:txBody>
      </p:sp>
      <p:sp>
        <p:nvSpPr>
          <p:cNvPr id="3" name="Content Placeholder 2"/>
          <p:cNvSpPr>
            <a:spLocks noGrp="1"/>
          </p:cNvSpPr>
          <p:nvPr>
            <p:ph idx="1"/>
          </p:nvPr>
        </p:nvSpPr>
        <p:spPr>
          <a:xfrm>
            <a:off x="457200" y="1071546"/>
            <a:ext cx="8229600" cy="5054617"/>
          </a:xfrm>
        </p:spPr>
        <p:txBody>
          <a:bodyPr/>
          <a:lstStyle/>
          <a:p>
            <a:endParaRPr lang="en-IN" dirty="0" smtClean="0"/>
          </a:p>
          <a:p>
            <a:endParaRPr lang="en-IN" dirty="0" smtClean="0"/>
          </a:p>
          <a:p>
            <a:endParaRPr lang="en-IN" dirty="0" smtClean="0"/>
          </a:p>
          <a:p>
            <a:pPr algn="ctr">
              <a:buNone/>
            </a:pPr>
            <a:r>
              <a:rPr lang="en-IN" sz="9600" dirty="0" smtClean="0"/>
              <a:t>THANK YOU</a:t>
            </a:r>
            <a:endParaRPr lang="en-IN"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Simple Definition of Democracy</a:t>
            </a:r>
            <a:endParaRPr lang="en-IN" b="1" dirty="0"/>
          </a:p>
        </p:txBody>
      </p:sp>
      <p:sp>
        <p:nvSpPr>
          <p:cNvPr id="3" name="Content Placeholder 2"/>
          <p:cNvSpPr>
            <a:spLocks noGrp="1"/>
          </p:cNvSpPr>
          <p:nvPr>
            <p:ph idx="1"/>
          </p:nvPr>
        </p:nvSpPr>
        <p:spPr/>
        <p:txBody>
          <a:bodyPr>
            <a:normAutofit/>
          </a:bodyPr>
          <a:lstStyle/>
          <a:p>
            <a:r>
              <a:rPr lang="en-IN" sz="6600" dirty="0" smtClean="0"/>
              <a:t>Democracy is a form of Government in which the rulers are elected by the people</a:t>
            </a:r>
            <a:endParaRPr lang="en-IN"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WHAT IS DEMOCRACY?</a:t>
            </a:r>
            <a:endParaRPr lang="en-IN" b="1" dirty="0"/>
          </a:p>
        </p:txBody>
      </p:sp>
      <p:sp>
        <p:nvSpPr>
          <p:cNvPr id="3" name="Content Placeholder 2"/>
          <p:cNvSpPr>
            <a:spLocks noGrp="1"/>
          </p:cNvSpPr>
          <p:nvPr>
            <p:ph idx="1"/>
          </p:nvPr>
        </p:nvSpPr>
        <p:spPr/>
        <p:txBody>
          <a:bodyPr>
            <a:normAutofit lnSpcReduction="10000"/>
          </a:bodyPr>
          <a:lstStyle/>
          <a:p>
            <a:pPr>
              <a:buNone/>
            </a:pPr>
            <a:r>
              <a:rPr lang="en-IN" dirty="0" smtClean="0"/>
              <a:t>Features of Democracy:-</a:t>
            </a:r>
          </a:p>
          <a:p>
            <a:r>
              <a:rPr lang="en-IN" dirty="0" smtClean="0"/>
              <a:t>It is a form of Government in which rulers are elected by the people.           </a:t>
            </a:r>
          </a:p>
          <a:p>
            <a:r>
              <a:rPr lang="en-IN" dirty="0" smtClean="0"/>
              <a:t>In a Democracy final decision rest with the leaders elected by the people.</a:t>
            </a:r>
          </a:p>
          <a:p>
            <a:r>
              <a:rPr lang="en-IN" dirty="0" smtClean="0"/>
              <a:t>Democracy must be based on free and fair election.</a:t>
            </a:r>
          </a:p>
          <a:p>
            <a:r>
              <a:rPr lang="en-IN" dirty="0" smtClean="0"/>
              <a:t>A democratic Govt. rulers within the limits set by the constitutional law and citizen’s rights.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Pakistan a Democracy?</a:t>
            </a:r>
            <a:endParaRPr lang="en-IN" b="1" dirty="0"/>
          </a:p>
        </p:txBody>
      </p:sp>
      <p:sp>
        <p:nvSpPr>
          <p:cNvPr id="3" name="Content Placeholder 2"/>
          <p:cNvSpPr>
            <a:spLocks noGrp="1"/>
          </p:cNvSpPr>
          <p:nvPr>
            <p:ph idx="1"/>
          </p:nvPr>
        </p:nvSpPr>
        <p:spPr>
          <a:xfrm>
            <a:off x="457200" y="1600200"/>
            <a:ext cx="8229600" cy="4472006"/>
          </a:xfrm>
        </p:spPr>
        <p:txBody>
          <a:bodyPr>
            <a:noAutofit/>
          </a:bodyPr>
          <a:lstStyle/>
          <a:p>
            <a:r>
              <a:rPr lang="en-IN" sz="2400" dirty="0" smtClean="0"/>
              <a:t>In 1999 , A military General Pervez Musharaf took over the government.</a:t>
            </a:r>
          </a:p>
          <a:p>
            <a:r>
              <a:rPr lang="en-IN" sz="2400" dirty="0" smtClean="0"/>
              <a:t>In 2002, he changed the designation to President, also held a referendum that granted him 5 years of extension.</a:t>
            </a:r>
          </a:p>
          <a:p>
            <a:r>
              <a:rPr lang="en-IN" sz="2400" dirty="0" smtClean="0"/>
              <a:t>In 2002, he issued a legal frame work, according to which he amended the constitution. It gave the President the right to dismiss the national/provincial assemblies.</a:t>
            </a:r>
          </a:p>
          <a:p>
            <a:r>
              <a:rPr lang="en-IN" sz="2400" dirty="0" smtClean="0"/>
              <a:t>The work of civilian cabinet was supervised by  a national security council. Which was dominated by the military. After the law was passed  elections were held in the assemblies.</a:t>
            </a:r>
          </a:p>
          <a:p>
            <a:r>
              <a:rPr lang="en-IN" sz="2400" dirty="0" smtClean="0"/>
              <a:t>Therefore there were elected representatives that had some power. But the final power was under the  military and General Musharraf </a:t>
            </a: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OUT COMES</a:t>
            </a:r>
            <a:endParaRPr lang="en-IN" b="1" dirty="0"/>
          </a:p>
        </p:txBody>
      </p:sp>
      <p:sp>
        <p:nvSpPr>
          <p:cNvPr id="3" name="Content Placeholder 2"/>
          <p:cNvSpPr>
            <a:spLocks noGrp="1"/>
          </p:cNvSpPr>
          <p:nvPr>
            <p:ph idx="1"/>
          </p:nvPr>
        </p:nvSpPr>
        <p:spPr/>
        <p:txBody>
          <a:bodyPr/>
          <a:lstStyle/>
          <a:p>
            <a:r>
              <a:rPr lang="en-IN" dirty="0" smtClean="0"/>
              <a:t>The representatives elected by the people were not the real rulers.</a:t>
            </a:r>
          </a:p>
          <a:p>
            <a:r>
              <a:rPr lang="en-IN" dirty="0" smtClean="0"/>
              <a:t>The main power rested under General Musharraf.</a:t>
            </a:r>
          </a:p>
          <a:p>
            <a:r>
              <a:rPr lang="en-IN" dirty="0" smtClean="0"/>
              <a:t>He forced himself as the president on the people.</a:t>
            </a:r>
          </a:p>
          <a:p>
            <a:r>
              <a:rPr lang="en-IN" dirty="0" smtClean="0"/>
              <a:t>Therefore Pakistan could not be called as a democracy.</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IS ZIMBABWE A DEMOCRACY?</a:t>
            </a:r>
            <a:endParaRPr lang="en-IN" b="1" dirty="0"/>
          </a:p>
        </p:txBody>
      </p:sp>
      <p:sp>
        <p:nvSpPr>
          <p:cNvPr id="3" name="Content Placeholder 2"/>
          <p:cNvSpPr>
            <a:spLocks noGrp="1"/>
          </p:cNvSpPr>
          <p:nvPr>
            <p:ph idx="1"/>
          </p:nvPr>
        </p:nvSpPr>
        <p:spPr>
          <a:xfrm>
            <a:off x="457200" y="1285860"/>
            <a:ext cx="8229600" cy="5214974"/>
          </a:xfrm>
        </p:spPr>
        <p:txBody>
          <a:bodyPr>
            <a:normAutofit fontScale="85000" lnSpcReduction="20000"/>
          </a:bodyPr>
          <a:lstStyle/>
          <a:p>
            <a:r>
              <a:rPr lang="en-IN" dirty="0" smtClean="0"/>
              <a:t>Zimbabwe gained Independence in the year 1980. since then the country had been ruled by the party ZANU-PF . This party led the freedom struggle in the leadership of Robert Mugabe.</a:t>
            </a:r>
          </a:p>
          <a:p>
            <a:r>
              <a:rPr lang="en-IN" dirty="0" smtClean="0"/>
              <a:t>Since then , the elections had held at a regular pace and won by ZANU-PF.</a:t>
            </a:r>
          </a:p>
          <a:p>
            <a:r>
              <a:rPr lang="en-IN" dirty="0" smtClean="0"/>
              <a:t>President Mugabe is popular but also uses unfair practices in elections. Over the years this govt. has changed the constitutions several times to increase his powers and less accountability</a:t>
            </a:r>
          </a:p>
          <a:p>
            <a:r>
              <a:rPr lang="en-IN" dirty="0" smtClean="0"/>
              <a:t>The opposition party workers were harassed and their meetings were disrupted .public demonstration against the govt was illegal.</a:t>
            </a:r>
          </a:p>
          <a:p>
            <a:r>
              <a:rPr lang="en-IN" dirty="0" smtClean="0"/>
              <a:t>Television and radio are controlled by govt</a:t>
            </a:r>
          </a:p>
          <a:p>
            <a:endParaRPr lang="en-IN"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OUTCOMES</a:t>
            </a:r>
            <a:endParaRPr lang="en-IN" b="1" dirty="0"/>
          </a:p>
        </p:txBody>
      </p:sp>
      <p:sp>
        <p:nvSpPr>
          <p:cNvPr id="3" name="Content Placeholder 2"/>
          <p:cNvSpPr>
            <a:spLocks noGrp="1"/>
          </p:cNvSpPr>
          <p:nvPr>
            <p:ph idx="1"/>
          </p:nvPr>
        </p:nvSpPr>
        <p:spPr/>
        <p:txBody>
          <a:bodyPr/>
          <a:lstStyle/>
          <a:p>
            <a:r>
              <a:rPr lang="en-IN" dirty="0" smtClean="0"/>
              <a:t>The approval of the rulers is necessary in a Democracy but not sufficient.</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WHY DEMOCRACY?</a:t>
            </a:r>
            <a:endParaRPr lang="en-IN" b="1" dirty="0"/>
          </a:p>
        </p:txBody>
      </p:sp>
      <p:sp>
        <p:nvSpPr>
          <p:cNvPr id="3" name="Text Placeholder 2"/>
          <p:cNvSpPr>
            <a:spLocks noGrp="1"/>
          </p:cNvSpPr>
          <p:nvPr>
            <p:ph type="body" idx="1"/>
          </p:nvPr>
        </p:nvSpPr>
        <p:spPr/>
        <p:txBody>
          <a:bodyPr/>
          <a:lstStyle/>
          <a:p>
            <a:r>
              <a:rPr lang="en-IN" dirty="0" smtClean="0"/>
              <a:t>Arguments against democracy</a:t>
            </a:r>
            <a:endParaRPr lang="en-IN" dirty="0"/>
          </a:p>
        </p:txBody>
      </p:sp>
      <p:sp>
        <p:nvSpPr>
          <p:cNvPr id="4" name="Content Placeholder 3"/>
          <p:cNvSpPr>
            <a:spLocks noGrp="1"/>
          </p:cNvSpPr>
          <p:nvPr>
            <p:ph sz="half" idx="2"/>
          </p:nvPr>
        </p:nvSpPr>
        <p:spPr/>
        <p:txBody>
          <a:bodyPr>
            <a:normAutofit fontScale="85000" lnSpcReduction="10000"/>
          </a:bodyPr>
          <a:lstStyle/>
          <a:p>
            <a:r>
              <a:rPr lang="en-IN" dirty="0" smtClean="0"/>
              <a:t>Leaders keep changing, leads to instability.</a:t>
            </a:r>
          </a:p>
          <a:p>
            <a:r>
              <a:rPr lang="en-IN" dirty="0" smtClean="0"/>
              <a:t>It is all about competition and power play. No scope for morality.</a:t>
            </a:r>
          </a:p>
          <a:p>
            <a:r>
              <a:rPr lang="en-IN" dirty="0" smtClean="0"/>
              <a:t>Many people have to be consulted, delays decisions.</a:t>
            </a:r>
          </a:p>
          <a:p>
            <a:r>
              <a:rPr lang="en-IN" dirty="0" smtClean="0"/>
              <a:t>Elected leaders do not know the best interest of the people. Leads to bad decisions.</a:t>
            </a:r>
          </a:p>
          <a:p>
            <a:r>
              <a:rPr lang="en-IN" dirty="0" smtClean="0"/>
              <a:t>Democracy leads to corruption as it is based on electoral competition.</a:t>
            </a:r>
            <a:endParaRPr lang="en-IN" dirty="0"/>
          </a:p>
        </p:txBody>
      </p:sp>
      <p:sp>
        <p:nvSpPr>
          <p:cNvPr id="5" name="Text Placeholder 4"/>
          <p:cNvSpPr>
            <a:spLocks noGrp="1"/>
          </p:cNvSpPr>
          <p:nvPr>
            <p:ph type="body" sz="quarter" idx="3"/>
          </p:nvPr>
        </p:nvSpPr>
        <p:spPr/>
        <p:txBody>
          <a:bodyPr>
            <a:normAutofit fontScale="92500" lnSpcReduction="20000"/>
          </a:bodyPr>
          <a:lstStyle/>
          <a:p>
            <a:r>
              <a:rPr lang="en-IN" dirty="0" smtClean="0"/>
              <a:t>Arguments in favour of democracy</a:t>
            </a:r>
            <a:endParaRPr lang="en-IN" dirty="0"/>
          </a:p>
        </p:txBody>
      </p:sp>
      <p:sp>
        <p:nvSpPr>
          <p:cNvPr id="6" name="Content Placeholder 5"/>
          <p:cNvSpPr>
            <a:spLocks noGrp="1"/>
          </p:cNvSpPr>
          <p:nvPr>
            <p:ph sz="quarter" idx="4"/>
          </p:nvPr>
        </p:nvSpPr>
        <p:spPr/>
        <p:txBody>
          <a:bodyPr>
            <a:normAutofit fontScale="92500"/>
          </a:bodyPr>
          <a:lstStyle/>
          <a:p>
            <a:r>
              <a:rPr lang="en-IN" dirty="0" smtClean="0"/>
              <a:t>Democratic government more accountable and better.</a:t>
            </a:r>
          </a:p>
          <a:p>
            <a:r>
              <a:rPr lang="en-IN" dirty="0" smtClean="0"/>
              <a:t>It improves quality of decisions making.</a:t>
            </a:r>
          </a:p>
          <a:p>
            <a:r>
              <a:rPr lang="en-IN" dirty="0" smtClean="0"/>
              <a:t>It provides method to deal with differences and conflicts.</a:t>
            </a:r>
          </a:p>
          <a:p>
            <a:r>
              <a:rPr lang="en-IN" dirty="0" smtClean="0"/>
              <a:t>It enhances the dignity of citizens.</a:t>
            </a:r>
          </a:p>
          <a:p>
            <a:r>
              <a:rPr lang="en-IN" dirty="0" smtClean="0"/>
              <a:t>Democracy allows us to correct our mistakes.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BROADER MEANINGS OF DEMOCRACY</a:t>
            </a:r>
            <a:endParaRPr lang="en-IN" b="1" dirty="0"/>
          </a:p>
        </p:txBody>
      </p:sp>
      <p:sp>
        <p:nvSpPr>
          <p:cNvPr id="3" name="Content Placeholder 2"/>
          <p:cNvSpPr>
            <a:spLocks noGrp="1"/>
          </p:cNvSpPr>
          <p:nvPr>
            <p:ph idx="1"/>
          </p:nvPr>
        </p:nvSpPr>
        <p:spPr/>
        <p:txBody>
          <a:bodyPr>
            <a:normAutofit fontScale="77500" lnSpcReduction="20000"/>
          </a:bodyPr>
          <a:lstStyle/>
          <a:p>
            <a:pPr>
              <a:buNone/>
            </a:pPr>
            <a:r>
              <a:rPr lang="en-IN" dirty="0" smtClean="0"/>
              <a:t> REPRESENTATIVE DEMOCRACY</a:t>
            </a:r>
          </a:p>
          <a:p>
            <a:r>
              <a:rPr lang="en-IN" dirty="0" smtClean="0"/>
              <a:t>The most common form of democracy in modern times is Representatives democracy.</a:t>
            </a:r>
          </a:p>
          <a:p>
            <a:r>
              <a:rPr lang="en-IN" dirty="0" smtClean="0"/>
              <a:t>Leaders are elected by the adult citizens.</a:t>
            </a:r>
          </a:p>
          <a:p>
            <a:r>
              <a:rPr lang="en-IN" dirty="0" smtClean="0"/>
              <a:t>Majority is allowed to take decisions on behalf of the people.</a:t>
            </a:r>
          </a:p>
          <a:p>
            <a:pPr>
              <a:buNone/>
            </a:pPr>
            <a:r>
              <a:rPr lang="en-IN" dirty="0" smtClean="0"/>
              <a:t>SIGNIFICANCE OF REPRESENTATIVE DEMOCRACY</a:t>
            </a:r>
          </a:p>
          <a:p>
            <a:r>
              <a:rPr lang="en-IN" dirty="0" smtClean="0"/>
              <a:t>Modern democracies have such large number of citizens that it is not possible for all to sit together and take decision collectively.</a:t>
            </a:r>
          </a:p>
          <a:p>
            <a:r>
              <a:rPr lang="en-IN" dirty="0" smtClean="0"/>
              <a:t>Even if possible, the citizens do not have the time, the desire or the skills to take part in all the decisions.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827</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 – III POLITICAL SCIENCE DEMOCRATIC POLITICS- IX CHAPTER- WHAT IS DEMOCRACY? WHY DEMOCRACY? </vt:lpstr>
      <vt:lpstr>Simple Definition of Democracy</vt:lpstr>
      <vt:lpstr>WHAT IS DEMOCRACY?</vt:lpstr>
      <vt:lpstr>Pakistan a Democracy?</vt:lpstr>
      <vt:lpstr>OUT COMES</vt:lpstr>
      <vt:lpstr>IS ZIMBABWE A DEMOCRACY?</vt:lpstr>
      <vt:lpstr>OUTCOMES</vt:lpstr>
      <vt:lpstr>WHY DEMOCRACY?</vt:lpstr>
      <vt:lpstr>BROADER MEANINGS OF DEMOCRACY</vt:lpstr>
      <vt:lpstr>ACTIVITY</vt:lpstr>
      <vt:lpstr>DISTINGUISH BETWEEN DEMOCRACY AND NON DEMOCRACIES</vt:lpstr>
      <vt:lpstr>ACTIVITY This famous cartoon by R.K.Laxman comments on the celebrations of the fifty years of Independence. How many images on the wall do you recognise write their names. </vt:lpstr>
      <vt:lpstr>Answer the following questions.</vt:lpstr>
      <vt:lpstr>D.A.V. PUBLIC SCHOOL, BERHAMPUR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 POLITICAL SCIENCE DEMOCRATIC POLITICS- IX CHAPTER- WHAT IS DEMOCRACY? WHY DEMOCRACY?</dc:title>
  <dc:creator>Windows User</dc:creator>
  <cp:lastModifiedBy>Ultimate</cp:lastModifiedBy>
  <cp:revision>35</cp:revision>
  <dcterms:created xsi:type="dcterms:W3CDTF">2020-04-03T09:06:26Z</dcterms:created>
  <dcterms:modified xsi:type="dcterms:W3CDTF">2020-04-09T11:04:55Z</dcterms:modified>
</cp:coreProperties>
</file>